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Inverter of Buck-Boost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Buck-Boost Converter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7643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